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C5650-6897-4408-82F1-025144178405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98433-56F2-44D2-89EF-ADDA26A97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97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98433-56F2-44D2-89EF-ADDA26A974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59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98433-56F2-44D2-89EF-ADDA26A974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60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98433-56F2-44D2-89EF-ADDA26A974A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71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9D47-F6C1-49AC-902A-6D661C5FB2A9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C6C9-4253-4779-B443-4C9D06114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96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9D47-F6C1-49AC-902A-6D661C5FB2A9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C6C9-4253-4779-B443-4C9D06114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9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9D47-F6C1-49AC-902A-6D661C5FB2A9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C6C9-4253-4779-B443-4C9D06114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5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9D47-F6C1-49AC-902A-6D661C5FB2A9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C6C9-4253-4779-B443-4C9D06114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2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9D47-F6C1-49AC-902A-6D661C5FB2A9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C6C9-4253-4779-B443-4C9D06114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4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9D47-F6C1-49AC-902A-6D661C5FB2A9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C6C9-4253-4779-B443-4C9D06114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1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9D47-F6C1-49AC-902A-6D661C5FB2A9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C6C9-4253-4779-B443-4C9D06114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7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9D47-F6C1-49AC-902A-6D661C5FB2A9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C6C9-4253-4779-B443-4C9D06114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8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9D47-F6C1-49AC-902A-6D661C5FB2A9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C6C9-4253-4779-B443-4C9D06114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9D47-F6C1-49AC-902A-6D661C5FB2A9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C6C9-4253-4779-B443-4C9D06114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12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9D47-F6C1-49AC-902A-6D661C5FB2A9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8C6C9-4253-4779-B443-4C9D06114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99D47-F6C1-49AC-902A-6D661C5FB2A9}" type="datetimeFigureOut">
              <a:rPr lang="en-US" smtClean="0"/>
              <a:t>4/20/2014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8C6C9-4253-4779-B443-4C9D06114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9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Configuring Classification Management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Implementing File Management Tasks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08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551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57912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Wait for classification to complete execution an click on 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04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5" y="228600"/>
            <a:ext cx="9144000" cy="48409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56388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Classification is executing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80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\\win-kt0seui1d8e\c$\StorageReports\Interactive\AutomaticClassification17_2013-08-17_09-10-51.h - Windows Internet Explor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6069"/>
            <a:ext cx="9144000" cy="648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15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\\win-kt0seui1d8e\c$\StorageReports\Interactive\AutomaticClassification17_2013-08-17_09-10-51.h - Windows Internet Explor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6069"/>
            <a:ext cx="9144000" cy="6485861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H="1">
            <a:off x="457200" y="2895600"/>
            <a:ext cx="6400800" cy="213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381000" y="4495800"/>
            <a:ext cx="64008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743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399" y="5963474"/>
            <a:ext cx="8928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File Management Tasks, click on File Management tasks in the Actions Menu.  Type the</a:t>
            </a:r>
          </a:p>
          <a:p>
            <a:r>
              <a:rPr lang="en-US" dirty="0" smtClean="0"/>
              <a:t>Task name and description.</a:t>
            </a:r>
            <a:endParaRPr lang="en-US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52400"/>
            <a:ext cx="6476999" cy="553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293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5791200"/>
            <a:ext cx="868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scope, click on Add and navigate to the folder that contain the files then click on OK.</a:t>
            </a:r>
            <a:endParaRPr lang="en-US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259" y="28135"/>
            <a:ext cx="4515481" cy="551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10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5638800"/>
            <a:ext cx="8246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Select Action click on Browse and navigate to the folder into which you want the </a:t>
            </a:r>
          </a:p>
          <a:p>
            <a:r>
              <a:rPr lang="en-US" dirty="0" smtClean="0"/>
              <a:t>Confidential files moved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207" y="248069"/>
            <a:ext cx="4553586" cy="539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12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5791200"/>
            <a:ext cx="91026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select condition and click  Add.  Select your property name, Operator and value, then click</a:t>
            </a:r>
          </a:p>
          <a:p>
            <a:r>
              <a:rPr lang="en-US" dirty="0"/>
              <a:t>o</a:t>
            </a:r>
            <a:r>
              <a:rPr lang="en-US" dirty="0" smtClean="0"/>
              <a:t>n OK.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52400"/>
            <a:ext cx="4934639" cy="552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48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5791200"/>
            <a:ext cx="4694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Click on schedule and select a day.  Click on OK.</a:t>
            </a:r>
            <a:endParaRPr lang="en-US" b="1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-24618"/>
            <a:ext cx="4429744" cy="548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414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5883"/>
            <a:ext cx="9144000" cy="508623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36576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the task and click on Run File management task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334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2089"/>
            <a:ext cx="9144000" cy="45538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4800" y="5943600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Right click on classification Properties</a:t>
            </a:r>
            <a:r>
              <a:rPr lang="en-US" baseline="0" dirty="0" smtClean="0"/>
              <a:t> and click Create Property, or click on Create</a:t>
            </a:r>
            <a:r>
              <a:rPr lang="en-US" dirty="0" smtClean="0"/>
              <a:t> Property under the Actions Menu</a:t>
            </a:r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248400" y="1752600"/>
            <a:ext cx="1371600" cy="419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11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381000"/>
            <a:ext cx="9144000" cy="4098717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H="1" flipV="1">
            <a:off x="2819400" y="3124200"/>
            <a:ext cx="1600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3400" y="5334000"/>
            <a:ext cx="4141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Wait for task to complete execution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291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781300"/>
            <a:ext cx="3657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200" y="5334000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Task running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19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63" y="1247470"/>
            <a:ext cx="7154274" cy="436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717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9144000" cy="577416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60960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Type a property name and description, choose the value Yes/No, click 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6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4391"/>
            <a:ext cx="9144000" cy="482833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2209800" y="838200"/>
            <a:ext cx="51054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2400" y="57150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Classification Rules and click on Create a new rule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77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61722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Type the rule name and description.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52400"/>
            <a:ext cx="67818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02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59436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on scope, click Add and navigate to the data folder which contains the files and click ok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38" y="152400"/>
            <a:ext cx="5182324" cy="550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46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59436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Choose a method, property name and  </a:t>
            </a:r>
            <a:r>
              <a:rPr lang="en-US" dirty="0"/>
              <a:t>v</a:t>
            </a:r>
            <a:r>
              <a:rPr lang="en-US" dirty="0" smtClean="0"/>
              <a:t>alue.  In your case it would be Content classifier, your property name and property value. 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28600"/>
            <a:ext cx="6705600" cy="534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90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5943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on Configure.  Enter the expression payroll in the Expression column, then click on OK twice.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044" y="152400"/>
            <a:ext cx="5591956" cy="548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82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338" y="152400"/>
            <a:ext cx="9144000" cy="4426931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2209800" y="1219200"/>
            <a:ext cx="510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4800" y="49530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your classification rule and click on Run Classification with All Rules Now..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05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265</Words>
  <Application>Microsoft Office PowerPoint</Application>
  <PresentationFormat>On-screen Show (4:3)</PresentationFormat>
  <Paragraphs>26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Configuring Classification Management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17</cp:revision>
  <dcterms:created xsi:type="dcterms:W3CDTF">2013-08-17T15:30:41Z</dcterms:created>
  <dcterms:modified xsi:type="dcterms:W3CDTF">2014-04-20T15:51:02Z</dcterms:modified>
</cp:coreProperties>
</file>