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9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7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5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7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0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6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7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AAC38-CA0E-4CE8-85A5-2B0042F2315D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54D50-3D01-421E-98FA-5C428F0A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7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REMOTE ACESS INSTALLATION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SERVER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83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62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126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2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451925"/>
            <a:ext cx="813196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400" y="5404925"/>
            <a:ext cx="813196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9629" y="3962400"/>
            <a:ext cx="2035969" cy="152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492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 Server Setup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33" y="1380839"/>
            <a:ext cx="4896534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01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 Server Setup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33" y="1380839"/>
            <a:ext cx="4896534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122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 Server Setup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33" y="1380839"/>
            <a:ext cx="4896534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3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 Server Setup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33" y="1380839"/>
            <a:ext cx="4896534" cy="409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96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48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71600"/>
            <a:ext cx="7225948" cy="407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972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438400"/>
            <a:ext cx="5704239" cy="27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19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outing and Remote Acces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492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9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1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470" y="1437997"/>
            <a:ext cx="4001059" cy="398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26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01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03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 Roles and Features Wizar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728285"/>
            <a:ext cx="7621064" cy="540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928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</Words>
  <Application>Microsoft Office PowerPoint</Application>
  <PresentationFormat>On-screen Show (4:3)</PresentationFormat>
  <Paragraphs>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REMOTE ACESS INSTALLATION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2014-02-22T13:27:10Z</dcterms:created>
  <dcterms:modified xsi:type="dcterms:W3CDTF">2014-02-22T15:10:37Z</dcterms:modified>
</cp:coreProperties>
</file>